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70" r:id="rId3"/>
    <p:sldId id="269" r:id="rId4"/>
    <p:sldId id="258" r:id="rId5"/>
    <p:sldId id="259" r:id="rId6"/>
    <p:sldId id="260" r:id="rId7"/>
    <p:sldId id="263" r:id="rId8"/>
    <p:sldId id="264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33CC33"/>
    <a:srgbClr val="CCFFCC"/>
    <a:srgbClr val="C75102"/>
    <a:srgbClr val="FF9D00"/>
    <a:srgbClr val="FF6702"/>
    <a:srgbClr val="FF3305"/>
    <a:srgbClr val="CF3E00"/>
    <a:srgbClr val="236F7A"/>
    <a:srgbClr val="EEB4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84" autoAdjust="0"/>
    <p:restoredTop sz="86232" autoAdjust="0"/>
  </p:normalViewPr>
  <p:slideViewPr>
    <p:cSldViewPr>
      <p:cViewPr>
        <p:scale>
          <a:sx n="66" d="100"/>
          <a:sy n="66" d="100"/>
        </p:scale>
        <p:origin x="-408" y="12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3" minVer="12.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3BC59-B69E-495A-9AEB-A44E0FCFED4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17A8C58-39D5-46B0-B15A-46D76B13CFD7}">
      <dgm:prSet/>
      <dgm:spPr/>
      <dgm:t>
        <a:bodyPr/>
        <a:lstStyle/>
        <a:p>
          <a:r>
            <a:rPr lang="en-US" smtClean="0"/>
            <a:t>Beauty</a:t>
          </a:r>
          <a:endParaRPr lang="en-US"/>
        </a:p>
      </dgm:t>
    </dgm:pt>
    <dgm:pt modelId="{057DCC8C-27EC-465B-A904-F416F9004BDA}" type="parTrans" cxnId="{020C7857-0040-420D-B945-0DFC33020EE0}">
      <dgm:prSet/>
      <dgm:spPr/>
      <dgm:t>
        <a:bodyPr/>
        <a:lstStyle/>
        <a:p>
          <a:endParaRPr lang="en-US"/>
        </a:p>
      </dgm:t>
    </dgm:pt>
    <dgm:pt modelId="{13CC42CA-31D5-4A18-89A0-7CA39168F569}" type="sibTrans" cxnId="{020C7857-0040-420D-B945-0DFC33020EE0}">
      <dgm:prSet/>
      <dgm:spPr/>
      <dgm:t>
        <a:bodyPr/>
        <a:lstStyle/>
        <a:p>
          <a:endParaRPr lang="en-US"/>
        </a:p>
      </dgm:t>
    </dgm:pt>
    <dgm:pt modelId="{F727DDE0-CF3B-4DDE-B635-470A69FF8858}">
      <dgm:prSet/>
      <dgm:spPr/>
      <dgm:t>
        <a:bodyPr/>
        <a:lstStyle/>
        <a:p>
          <a:r>
            <a:rPr lang="en-US" smtClean="0"/>
            <a:t>Utility</a:t>
          </a:r>
          <a:endParaRPr lang="en-US"/>
        </a:p>
      </dgm:t>
    </dgm:pt>
    <dgm:pt modelId="{49584910-614D-4B0C-A621-773AFE368284}" type="parTrans" cxnId="{11A23936-056C-4570-A3E1-72CA28CE06B6}">
      <dgm:prSet/>
      <dgm:spPr/>
      <dgm:t>
        <a:bodyPr/>
        <a:lstStyle/>
        <a:p>
          <a:endParaRPr lang="en-US"/>
        </a:p>
      </dgm:t>
    </dgm:pt>
    <dgm:pt modelId="{867E566E-3089-4460-AF7E-F2B58BC4ED0C}" type="sibTrans" cxnId="{11A23936-056C-4570-A3E1-72CA28CE06B6}">
      <dgm:prSet/>
      <dgm:spPr/>
      <dgm:t>
        <a:bodyPr/>
        <a:lstStyle/>
        <a:p>
          <a:endParaRPr lang="en-US"/>
        </a:p>
      </dgm:t>
    </dgm:pt>
    <dgm:pt modelId="{B29DC9CC-E2AA-4646-A967-1D306677A05B}">
      <dgm:prSet/>
      <dgm:spPr/>
      <dgm:t>
        <a:bodyPr/>
        <a:lstStyle/>
        <a:p>
          <a:r>
            <a:rPr lang="en-US" smtClean="0"/>
            <a:t>Conservation</a:t>
          </a:r>
          <a:endParaRPr lang="en-US"/>
        </a:p>
      </dgm:t>
    </dgm:pt>
    <dgm:pt modelId="{631DE8D7-1512-4835-BEE5-90B792B8B6A8}" type="parTrans" cxnId="{F16C8766-5D96-4BE7-93FB-2517E06EAC96}">
      <dgm:prSet/>
      <dgm:spPr/>
      <dgm:t>
        <a:bodyPr/>
        <a:lstStyle/>
        <a:p>
          <a:endParaRPr lang="en-US"/>
        </a:p>
      </dgm:t>
    </dgm:pt>
    <dgm:pt modelId="{70264DB4-C0FA-4618-A23A-B5538682CE38}" type="sibTrans" cxnId="{F16C8766-5D96-4BE7-93FB-2517E06EAC96}">
      <dgm:prSet/>
      <dgm:spPr/>
      <dgm:t>
        <a:bodyPr/>
        <a:lstStyle/>
        <a:p>
          <a:endParaRPr lang="en-US"/>
        </a:p>
      </dgm:t>
    </dgm:pt>
    <dgm:pt modelId="{4FC366C8-28AE-44A5-996D-71D82878DCA2}" type="pres">
      <dgm:prSet presAssocID="{F753BC59-B69E-495A-9AEB-A44E0FCFED4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EEF1A4-179B-4C91-B9F2-4A499F26B18F}" type="pres">
      <dgm:prSet presAssocID="{417A8C58-39D5-46B0-B15A-46D76B13CFD7}" presName="circ1" presStyleLbl="vennNode1" presStyleIdx="0" presStyleCnt="3"/>
      <dgm:spPr/>
      <dgm:t>
        <a:bodyPr/>
        <a:lstStyle/>
        <a:p>
          <a:endParaRPr lang="en-US"/>
        </a:p>
      </dgm:t>
    </dgm:pt>
    <dgm:pt modelId="{984E495B-B199-456A-B871-525B607AA0A9}" type="pres">
      <dgm:prSet presAssocID="{417A8C58-39D5-46B0-B15A-46D76B13CFD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4E1A5-12A7-44DE-A877-96D0B7B084F9}" type="pres">
      <dgm:prSet presAssocID="{F727DDE0-CF3B-4DDE-B635-470A69FF8858}" presName="circ2" presStyleLbl="vennNode1" presStyleIdx="1" presStyleCnt="3"/>
      <dgm:spPr/>
      <dgm:t>
        <a:bodyPr/>
        <a:lstStyle/>
        <a:p>
          <a:endParaRPr lang="en-US"/>
        </a:p>
      </dgm:t>
    </dgm:pt>
    <dgm:pt modelId="{21D54504-612E-4FB0-A28C-80E49B78A3C1}" type="pres">
      <dgm:prSet presAssocID="{F727DDE0-CF3B-4DDE-B635-470A69FF885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63E07-6A09-442A-87CA-B5DA697BE228}" type="pres">
      <dgm:prSet presAssocID="{B29DC9CC-E2AA-4646-A967-1D306677A05B}" presName="circ3" presStyleLbl="vennNode1" presStyleIdx="2" presStyleCnt="3"/>
      <dgm:spPr/>
      <dgm:t>
        <a:bodyPr/>
        <a:lstStyle/>
        <a:p>
          <a:endParaRPr lang="en-US"/>
        </a:p>
      </dgm:t>
    </dgm:pt>
    <dgm:pt modelId="{E1F52E8E-B2DE-4328-9A87-BE006EAE7F68}" type="pres">
      <dgm:prSet presAssocID="{B29DC9CC-E2AA-4646-A967-1D306677A05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C7857-0040-420D-B945-0DFC33020EE0}" srcId="{F753BC59-B69E-495A-9AEB-A44E0FCFED4D}" destId="{417A8C58-39D5-46B0-B15A-46D76B13CFD7}" srcOrd="0" destOrd="0" parTransId="{057DCC8C-27EC-465B-A904-F416F9004BDA}" sibTransId="{13CC42CA-31D5-4A18-89A0-7CA39168F569}"/>
    <dgm:cxn modelId="{09DA709B-DBE8-45CE-8615-1CD6AF6C4C34}" type="presOf" srcId="{F727DDE0-CF3B-4DDE-B635-470A69FF8858}" destId="{0514E1A5-12A7-44DE-A877-96D0B7B084F9}" srcOrd="0" destOrd="0" presId="urn:microsoft.com/office/officeart/2005/8/layout/venn1"/>
    <dgm:cxn modelId="{BFAF789A-1916-4C6D-90EA-4A2897866B80}" type="presOf" srcId="{F727DDE0-CF3B-4DDE-B635-470A69FF8858}" destId="{21D54504-612E-4FB0-A28C-80E49B78A3C1}" srcOrd="1" destOrd="0" presId="urn:microsoft.com/office/officeart/2005/8/layout/venn1"/>
    <dgm:cxn modelId="{D5EC32DB-1FB0-4793-932A-0293E4A84817}" type="presOf" srcId="{B29DC9CC-E2AA-4646-A967-1D306677A05B}" destId="{12A63E07-6A09-442A-87CA-B5DA697BE228}" srcOrd="0" destOrd="0" presId="urn:microsoft.com/office/officeart/2005/8/layout/venn1"/>
    <dgm:cxn modelId="{64B227A3-F731-475E-BB96-24EF9684E3B4}" type="presOf" srcId="{417A8C58-39D5-46B0-B15A-46D76B13CFD7}" destId="{984E495B-B199-456A-B871-525B607AA0A9}" srcOrd="1" destOrd="0" presId="urn:microsoft.com/office/officeart/2005/8/layout/venn1"/>
    <dgm:cxn modelId="{11A23936-056C-4570-A3E1-72CA28CE06B6}" srcId="{F753BC59-B69E-495A-9AEB-A44E0FCFED4D}" destId="{F727DDE0-CF3B-4DDE-B635-470A69FF8858}" srcOrd="1" destOrd="0" parTransId="{49584910-614D-4B0C-A621-773AFE368284}" sibTransId="{867E566E-3089-4460-AF7E-F2B58BC4ED0C}"/>
    <dgm:cxn modelId="{2607B50C-0E96-4070-A3D2-BA94F1130CB1}" type="presOf" srcId="{F753BC59-B69E-495A-9AEB-A44E0FCFED4D}" destId="{4FC366C8-28AE-44A5-996D-71D82878DCA2}" srcOrd="0" destOrd="0" presId="urn:microsoft.com/office/officeart/2005/8/layout/venn1"/>
    <dgm:cxn modelId="{F16C8766-5D96-4BE7-93FB-2517E06EAC96}" srcId="{F753BC59-B69E-495A-9AEB-A44E0FCFED4D}" destId="{B29DC9CC-E2AA-4646-A967-1D306677A05B}" srcOrd="2" destOrd="0" parTransId="{631DE8D7-1512-4835-BEE5-90B792B8B6A8}" sibTransId="{70264DB4-C0FA-4618-A23A-B5538682CE38}"/>
    <dgm:cxn modelId="{0AC00A8D-5D0B-4D0A-9F7C-DF887BB24D9E}" type="presOf" srcId="{B29DC9CC-E2AA-4646-A967-1D306677A05B}" destId="{E1F52E8E-B2DE-4328-9A87-BE006EAE7F68}" srcOrd="1" destOrd="0" presId="urn:microsoft.com/office/officeart/2005/8/layout/venn1"/>
    <dgm:cxn modelId="{DA397DFD-59B0-4FFE-9C21-E81FB546B698}" type="presOf" srcId="{417A8C58-39D5-46B0-B15A-46D76B13CFD7}" destId="{04EEF1A4-179B-4C91-B9F2-4A499F26B18F}" srcOrd="0" destOrd="0" presId="urn:microsoft.com/office/officeart/2005/8/layout/venn1"/>
    <dgm:cxn modelId="{620B8782-F211-4C2D-9C20-0F20567F937E}" type="presParOf" srcId="{4FC366C8-28AE-44A5-996D-71D82878DCA2}" destId="{04EEF1A4-179B-4C91-B9F2-4A499F26B18F}" srcOrd="0" destOrd="0" presId="urn:microsoft.com/office/officeart/2005/8/layout/venn1"/>
    <dgm:cxn modelId="{8AC80E83-F731-46C6-83D1-0AD94FB6EF90}" type="presParOf" srcId="{4FC366C8-28AE-44A5-996D-71D82878DCA2}" destId="{984E495B-B199-456A-B871-525B607AA0A9}" srcOrd="1" destOrd="0" presId="urn:microsoft.com/office/officeart/2005/8/layout/venn1"/>
    <dgm:cxn modelId="{AB574CBF-75D6-47B9-A708-4D04A32C17BC}" type="presParOf" srcId="{4FC366C8-28AE-44A5-996D-71D82878DCA2}" destId="{0514E1A5-12A7-44DE-A877-96D0B7B084F9}" srcOrd="2" destOrd="0" presId="urn:microsoft.com/office/officeart/2005/8/layout/venn1"/>
    <dgm:cxn modelId="{5DF22845-8DDA-40F1-BEAA-5747A95743C9}" type="presParOf" srcId="{4FC366C8-28AE-44A5-996D-71D82878DCA2}" destId="{21D54504-612E-4FB0-A28C-80E49B78A3C1}" srcOrd="3" destOrd="0" presId="urn:microsoft.com/office/officeart/2005/8/layout/venn1"/>
    <dgm:cxn modelId="{C671E4D5-2C79-454B-9D9D-D18D73580795}" type="presParOf" srcId="{4FC366C8-28AE-44A5-996D-71D82878DCA2}" destId="{12A63E07-6A09-442A-87CA-B5DA697BE228}" srcOrd="4" destOrd="0" presId="urn:microsoft.com/office/officeart/2005/8/layout/venn1"/>
    <dgm:cxn modelId="{35E26F6F-A6E3-45A2-AE6E-9DBE2A456972}" type="presParOf" srcId="{4FC366C8-28AE-44A5-996D-71D82878DCA2}" destId="{E1F52E8E-B2DE-4328-9A87-BE006EAE7F6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E01EBB-E564-4ECA-B70B-B85ADDDE124F}" type="doc">
      <dgm:prSet loTypeId="urn:microsoft.com/office/officeart/2005/8/layout/arrow5#1" loCatId="relationship" qsTypeId="urn:microsoft.com/office/officeart/2005/8/quickstyle/3d1#3" qsCatId="3D" csTypeId="urn:microsoft.com/office/officeart/2005/8/colors/accent1_2#13" csCatId="accent1"/>
      <dgm:spPr/>
      <dgm:t>
        <a:bodyPr/>
        <a:lstStyle/>
        <a:p>
          <a:endParaRPr lang="en-US"/>
        </a:p>
      </dgm:t>
    </dgm:pt>
    <dgm:pt modelId="{49CC14B2-EFAC-417B-B191-26E3EE7894B9}">
      <dgm:prSet/>
      <dgm:spPr/>
      <dgm:t>
        <a:bodyPr/>
        <a:lstStyle/>
        <a:p>
          <a:pPr rtl="0"/>
          <a:r>
            <a:rPr lang="en-US" smtClean="0">
              <a:solidFill>
                <a:schemeClr val="bg1"/>
              </a:solidFill>
              <a:ea typeface="+mn-ea"/>
              <a:cs typeface="+mn-cs"/>
            </a:rPr>
            <a:t>Zeroscaping</a:t>
          </a:r>
          <a:endParaRPr lang="en-US" dirty="0">
            <a:solidFill>
              <a:schemeClr val="bg1"/>
            </a:solidFill>
            <a:ea typeface="+mn-ea"/>
            <a:cs typeface="+mn-cs"/>
          </a:endParaRPr>
        </a:p>
      </dgm:t>
    </dgm:pt>
    <dgm:pt modelId="{3B511B1C-9072-40A1-ACDD-50EE09729975}" type="parTrans" cxnId="{9CA92566-16D3-41F7-8681-38E4CA6F730B}">
      <dgm:prSet/>
      <dgm:spPr/>
      <dgm:t>
        <a:bodyPr/>
        <a:lstStyle/>
        <a:p>
          <a:endParaRPr lang="en-US"/>
        </a:p>
      </dgm:t>
    </dgm:pt>
    <dgm:pt modelId="{52F6D080-2408-46DC-8CDA-978F8B4E3DE7}" type="sibTrans" cxnId="{9CA92566-16D3-41F7-8681-38E4CA6F730B}">
      <dgm:prSet/>
      <dgm:spPr/>
      <dgm:t>
        <a:bodyPr/>
        <a:lstStyle/>
        <a:p>
          <a:endParaRPr lang="en-US"/>
        </a:p>
      </dgm:t>
    </dgm:pt>
    <dgm:pt modelId="{5EA600C5-3AE2-4ACF-8793-082A1922DDA2}">
      <dgm:prSet/>
      <dgm:spPr/>
      <dgm:t>
        <a:bodyPr/>
        <a:lstStyle/>
        <a:p>
          <a:pPr rtl="0"/>
          <a:r>
            <a:rPr lang="en-US" smtClean="0">
              <a:solidFill>
                <a:schemeClr val="bg1"/>
              </a:solidFill>
              <a:ea typeface="+mn-ea"/>
              <a:cs typeface="+mn-cs"/>
            </a:rPr>
            <a:t>Xeriscaping</a:t>
          </a:r>
          <a:endParaRPr lang="en-US" dirty="0">
            <a:solidFill>
              <a:schemeClr val="bg1"/>
            </a:solidFill>
            <a:ea typeface="+mn-ea"/>
            <a:cs typeface="+mn-cs"/>
          </a:endParaRPr>
        </a:p>
      </dgm:t>
    </dgm:pt>
    <dgm:pt modelId="{A7E46DE9-B82E-43EE-8A36-125FF55D3129}" type="parTrans" cxnId="{FD459443-C74E-4A93-8677-FB3CCBB536DC}">
      <dgm:prSet/>
      <dgm:spPr/>
      <dgm:t>
        <a:bodyPr/>
        <a:lstStyle/>
        <a:p>
          <a:endParaRPr lang="en-US"/>
        </a:p>
      </dgm:t>
    </dgm:pt>
    <dgm:pt modelId="{DB49EE00-183D-4321-BAB4-7F35B0144CC4}" type="sibTrans" cxnId="{FD459443-C74E-4A93-8677-FB3CCBB536DC}">
      <dgm:prSet/>
      <dgm:spPr/>
      <dgm:t>
        <a:bodyPr/>
        <a:lstStyle/>
        <a:p>
          <a:endParaRPr lang="en-US"/>
        </a:p>
      </dgm:t>
    </dgm:pt>
    <dgm:pt modelId="{B37329ED-6E50-4C99-AD88-AE3EB78AE5E0}" type="pres">
      <dgm:prSet presAssocID="{00E01EBB-E564-4ECA-B70B-B85ADDDE12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97CDDE-B7FC-4702-88A3-882A702ED93A}" type="pres">
      <dgm:prSet presAssocID="{49CC14B2-EFAC-417B-B191-26E3EE7894B9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5F4688-0AD0-40FA-90BF-E8C03B02B7B6}" type="pres">
      <dgm:prSet presAssocID="{5EA600C5-3AE2-4ACF-8793-082A1922DDA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459443-C74E-4A93-8677-FB3CCBB536DC}" srcId="{00E01EBB-E564-4ECA-B70B-B85ADDDE124F}" destId="{5EA600C5-3AE2-4ACF-8793-082A1922DDA2}" srcOrd="1" destOrd="0" parTransId="{A7E46DE9-B82E-43EE-8A36-125FF55D3129}" sibTransId="{DB49EE00-183D-4321-BAB4-7F35B0144CC4}"/>
    <dgm:cxn modelId="{4CAF9B60-2F11-441A-BE88-A5086B23697C}" type="presOf" srcId="{00E01EBB-E564-4ECA-B70B-B85ADDDE124F}" destId="{B37329ED-6E50-4C99-AD88-AE3EB78AE5E0}" srcOrd="0" destOrd="0" presId="urn:microsoft.com/office/officeart/2005/8/layout/arrow5#1"/>
    <dgm:cxn modelId="{9CA92566-16D3-41F7-8681-38E4CA6F730B}" srcId="{00E01EBB-E564-4ECA-B70B-B85ADDDE124F}" destId="{49CC14B2-EFAC-417B-B191-26E3EE7894B9}" srcOrd="0" destOrd="0" parTransId="{3B511B1C-9072-40A1-ACDD-50EE09729975}" sibTransId="{52F6D080-2408-46DC-8CDA-978F8B4E3DE7}"/>
    <dgm:cxn modelId="{635D0451-B1F8-4AEB-B9A3-7ABD4B06F2DF}" type="presOf" srcId="{5EA600C5-3AE2-4ACF-8793-082A1922DDA2}" destId="{9F5F4688-0AD0-40FA-90BF-E8C03B02B7B6}" srcOrd="0" destOrd="0" presId="urn:microsoft.com/office/officeart/2005/8/layout/arrow5#1"/>
    <dgm:cxn modelId="{5EDE9B09-E914-4507-ACE5-E475C4993C73}" type="presOf" srcId="{49CC14B2-EFAC-417B-B191-26E3EE7894B9}" destId="{7F97CDDE-B7FC-4702-88A3-882A702ED93A}" srcOrd="0" destOrd="0" presId="urn:microsoft.com/office/officeart/2005/8/layout/arrow5#1"/>
    <dgm:cxn modelId="{3B0A93BA-D575-4723-8A9A-F782E3831C9D}" type="presParOf" srcId="{B37329ED-6E50-4C99-AD88-AE3EB78AE5E0}" destId="{7F97CDDE-B7FC-4702-88A3-882A702ED93A}" srcOrd="0" destOrd="0" presId="urn:microsoft.com/office/officeart/2005/8/layout/arrow5#1"/>
    <dgm:cxn modelId="{9CB0CB83-81EB-4A6E-96D1-2E8D2B0B2EDC}" type="presParOf" srcId="{B37329ED-6E50-4C99-AD88-AE3EB78AE5E0}" destId="{9F5F4688-0AD0-40FA-90BF-E8C03B02B7B6}" srcOrd="1" destOrd="0" presId="urn:microsoft.com/office/officeart/2005/8/layout/arrow5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EF1A4-179B-4C91-B9F2-4A499F26B18F}">
      <dsp:nvSpPr>
        <dsp:cNvPr id="0" name=""/>
        <dsp:cNvSpPr/>
      </dsp:nvSpPr>
      <dsp:spPr>
        <a:xfrm>
          <a:off x="2017871" y="60384"/>
          <a:ext cx="2898457" cy="28984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Beauty</a:t>
          </a:r>
          <a:endParaRPr lang="en-US" sz="2000" kern="1200"/>
        </a:p>
      </dsp:txBody>
      <dsp:txXfrm>
        <a:off x="2404332" y="567614"/>
        <a:ext cx="2125535" cy="1304306"/>
      </dsp:txXfrm>
    </dsp:sp>
    <dsp:sp modelId="{0514E1A5-12A7-44DE-A877-96D0B7B084F9}">
      <dsp:nvSpPr>
        <dsp:cNvPr id="0" name=""/>
        <dsp:cNvSpPr/>
      </dsp:nvSpPr>
      <dsp:spPr>
        <a:xfrm>
          <a:off x="3063731" y="1871920"/>
          <a:ext cx="2898457" cy="28984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Utility</a:t>
          </a:r>
          <a:endParaRPr lang="en-US" sz="2000" kern="1200"/>
        </a:p>
      </dsp:txBody>
      <dsp:txXfrm>
        <a:off x="3950176" y="2620688"/>
        <a:ext cx="1739074" cy="1594151"/>
      </dsp:txXfrm>
    </dsp:sp>
    <dsp:sp modelId="{12A63E07-6A09-442A-87CA-B5DA697BE228}">
      <dsp:nvSpPr>
        <dsp:cNvPr id="0" name=""/>
        <dsp:cNvSpPr/>
      </dsp:nvSpPr>
      <dsp:spPr>
        <a:xfrm>
          <a:off x="972010" y="1871920"/>
          <a:ext cx="2898457" cy="28984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Conservation</a:t>
          </a:r>
          <a:endParaRPr lang="en-US" sz="2000" kern="1200"/>
        </a:p>
      </dsp:txBody>
      <dsp:txXfrm>
        <a:off x="1244949" y="2620688"/>
        <a:ext cx="1739074" cy="15941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7CDDE-B7FC-4702-88A3-882A702ED93A}">
      <dsp:nvSpPr>
        <dsp:cNvPr id="0" name=""/>
        <dsp:cNvSpPr/>
      </dsp:nvSpPr>
      <dsp:spPr>
        <a:xfrm rot="16200000">
          <a:off x="262" y="35978"/>
          <a:ext cx="1299641" cy="129964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flat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>
              <a:solidFill>
                <a:schemeClr val="bg1"/>
              </a:solidFill>
              <a:ea typeface="+mn-ea"/>
              <a:cs typeface="+mn-cs"/>
            </a:rPr>
            <a:t>Zeroscaping</a:t>
          </a:r>
          <a:endParaRPr lang="en-US" sz="1100" kern="1200" dirty="0">
            <a:solidFill>
              <a:schemeClr val="bg1"/>
            </a:solidFill>
            <a:ea typeface="+mn-ea"/>
            <a:cs typeface="+mn-cs"/>
          </a:endParaRPr>
        </a:p>
      </dsp:txBody>
      <dsp:txXfrm rot="5400000">
        <a:off x="263" y="360887"/>
        <a:ext cx="1072204" cy="649821"/>
      </dsp:txXfrm>
    </dsp:sp>
    <dsp:sp modelId="{9F5F4688-0AD0-40FA-90BF-E8C03B02B7B6}">
      <dsp:nvSpPr>
        <dsp:cNvPr id="0" name=""/>
        <dsp:cNvSpPr/>
      </dsp:nvSpPr>
      <dsp:spPr>
        <a:xfrm rot="5400000">
          <a:off x="1367095" y="35978"/>
          <a:ext cx="1299641" cy="129964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flat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>
              <a:solidFill>
                <a:schemeClr val="bg1"/>
              </a:solidFill>
              <a:ea typeface="+mn-ea"/>
              <a:cs typeface="+mn-cs"/>
            </a:rPr>
            <a:t>Xeriscaping</a:t>
          </a:r>
          <a:endParaRPr lang="en-US" sz="1100" kern="1200" dirty="0">
            <a:solidFill>
              <a:schemeClr val="bg1"/>
            </a:solidFill>
            <a:ea typeface="+mn-ea"/>
            <a:cs typeface="+mn-cs"/>
          </a:endParaRPr>
        </a:p>
      </dsp:txBody>
      <dsp:txXfrm rot="-5400000">
        <a:off x="1594533" y="360888"/>
        <a:ext cx="1072204" cy="649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#1" minVer="12.0">
  <dgm:title val=""/>
  <dgm:desc val=""/>
  <dgm:catLst>
    <dgm:cat type="relationship" pri="6000"/>
    <dgm:cat type="process" pri="31000"/>
  </dgm:catLst>
  <dgm:sampData>
    <dgm:dataModel>
      <dgm:ptLst>
        <dgm:pt modelId="0" type="doc">
          <dgm:prSet phldr="1"/>
        </dgm:pt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choose name="Name3">
          <dgm:if name="Name4" func="var" arg="dir" op="equ" val="norm">
            <dgm:alg type="cycle">
              <dgm:param type="rotPath" val="alongPath"/>
              <dgm:param type="stAng" val="270"/>
            </dgm:alg>
          </dgm:if>
          <dgm:else name="Name5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6">
        <dgm:choose name="Name7">
          <dgm:if name="Name8" func="var" arg="dir" op="equ" val="norm">
            <dgm:alg type="cycle">
              <dgm:param type="rotPath" val="alongPath"/>
            </dgm:alg>
          </dgm:if>
          <dgm:else name="Name9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axis="ch" ptType="node" func="cnt" op="lte" val="2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2" axis="ch" ptType="node" func="cnt" op="equ" val="5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3" axis="ch" ptType="node" func="cnt" op="equ" val="6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7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5" axis="ch" ptType="node" func="cnt" op="equ" val="8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0"/>
          <dgm:constr type="sibSp" refType="h" op="lte" fact="0.1"/>
        </dgm:constrLst>
      </dgm:if>
      <dgm:if name="Name16" axis="ch" ptType="node" func="cnt" op="gte" val="9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7">
        <dgm:constrLst>
          <dgm:constr type="primFontSz" for="ch" ptType="node" op="equ" val="100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forEach name="Name18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ruleLst>
          <dgm:rule type="primFontSz" val="2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#3" minVer="12.0">
  <dgm:title val="3-D Style 1"/>
  <dgm:desc val="3-D Style 1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node1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flat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flat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flat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flat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flat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flat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2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flat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flat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flat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Student name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C5614-A00C-4DF3-B10C-7FA80A43911D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Instructor name, Class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51657-8936-4CF6-8871-0E7C5CF64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3236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r>
              <a:rPr lang="en-US" smtClean="0"/>
              <a:t>Student name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D2787BA8-2AED-4093-AA5C-7C62DC656AAE}" type="datetimeFigureOut">
              <a:rPr lang="en-US" smtClean="0"/>
              <a:pPr/>
              <a:t>11/22/2011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smtClean="0"/>
              <a:t>Instructor name, Class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07A0F599-6B8A-4048-BDE9-1B560105F7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872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baseline="0" dirty="0" smtClean="0"/>
              <a:t> water becoming a limited resource, conservation has become a third purpose of landscaping.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0F599-6B8A-4048-BDE9-1B560105F7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Xeriscaping</a:t>
            </a:r>
            <a:r>
              <a:rPr lang="en-US" baseline="0" dirty="0" smtClean="0"/>
              <a:t> is </a:t>
            </a:r>
            <a:r>
              <a:rPr lang="en-US" dirty="0" smtClean="0"/>
              <a:t>created by the combination of the Greek</a:t>
            </a:r>
            <a:r>
              <a:rPr lang="en-US" baseline="0" dirty="0" smtClean="0"/>
              <a:t> word </a:t>
            </a:r>
            <a:r>
              <a:rPr lang="en-US" baseline="0" dirty="0" err="1" smtClean="0"/>
              <a:t>Xeros</a:t>
            </a:r>
            <a:r>
              <a:rPr lang="en-US" baseline="0" dirty="0" smtClean="0"/>
              <a:t> (dry) with landscaping. Term coined by the </a:t>
            </a:r>
            <a:r>
              <a:rPr lang="en-US" dirty="0" smtClean="0"/>
              <a:t>Front Range </a:t>
            </a:r>
            <a:r>
              <a:rPr lang="en-US" dirty="0" err="1" smtClean="0"/>
              <a:t>Xeriscape</a:t>
            </a:r>
            <a:r>
              <a:rPr lang="en-US" dirty="0" smtClean="0"/>
              <a:t> Task Force of the Denver Water Department in 1981.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BE6B3-0645-4672-9B42-CE4AF4901AE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Instructor name, Class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Student name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D2787BA8-2AED-4093-AA5C-7C62DC656AAE}" type="datetimeFigureOut">
              <a:rPr lang="en-US" smtClean="0"/>
              <a:pPr/>
              <a:t>11/22/2011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Wildfire is a common threat</a:t>
            </a:r>
            <a:r>
              <a:rPr lang="en-US" baseline="0" dirty="0" smtClean="0"/>
              <a:t> </a:t>
            </a:r>
            <a:r>
              <a:rPr lang="en-US" dirty="0" smtClean="0"/>
              <a:t>and natural occurrence.</a:t>
            </a:r>
            <a:r>
              <a:rPr lang="en-US" baseline="0" dirty="0" smtClean="0"/>
              <a:t> M</a:t>
            </a:r>
            <a:r>
              <a:rPr lang="en-US" dirty="0" smtClean="0"/>
              <a:t>aintaining an appropriate defensible space around your home is essential. Zone 1: Clear trees within 30 feet of your home</a:t>
            </a:r>
            <a:r>
              <a:rPr lang="en-US" baseline="0" dirty="0" smtClean="0"/>
              <a:t> and create </a:t>
            </a:r>
            <a:r>
              <a:rPr lang="en-US" dirty="0" err="1" smtClean="0"/>
              <a:t>hardscaped</a:t>
            </a:r>
            <a:r>
              <a:rPr lang="en-US" dirty="0" smtClean="0"/>
              <a:t> surfaces such as patios and walkways to create a fire resistant buffer. Avoid wooden decks</a:t>
            </a:r>
            <a:r>
              <a:rPr lang="en-US" baseline="0" dirty="0" smtClean="0"/>
              <a:t> and stacking firewood close to your home. Zone 2:  Thin shrubs and trees in the 10-foot wide zone. Remaining trees should be pruned to 10 feet above ground. Zone 3: Keep grasses mown low between trees for at least 10 feet.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BE6B3-0645-4672-9B42-CE4AF4901AE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Instructor name, Class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Student name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D2787BA8-2AED-4093-AA5C-7C62DC656AAE}" type="datetimeFigureOut">
              <a:rPr lang="en-US" smtClean="0"/>
              <a:pPr/>
              <a:t>11/22/2011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6865"/>
          <p:cNvSpPr>
            <a:spLocks noGrp="1" noChangeArrowheads="1"/>
          </p:cNvSpPr>
          <p:nvPr>
            <p:ph type="ctrTitle"/>
          </p:nvPr>
        </p:nvSpPr>
        <p:spPr>
          <a:xfrm>
            <a:off x="685800" y="1968500"/>
            <a:ext cx="7772400" cy="1470025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accent2">
                    <a:shade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US"/>
          </a:p>
        </p:txBody>
      </p:sp>
      <p:sp>
        <p:nvSpPr>
          <p:cNvPr id="36867" name="Subtitle 3686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8" name="Date Placeholder 3686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>
              <a:latin typeface="+mn-lt"/>
            </a:endParaRPr>
          </a:p>
        </p:txBody>
      </p:sp>
      <p:sp>
        <p:nvSpPr>
          <p:cNvPr id="36869" name="Footer Placeholder 3686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>
              <a:latin typeface="+mn-lt"/>
            </a:endParaRPr>
          </a:p>
        </p:txBody>
      </p:sp>
      <p:sp>
        <p:nvSpPr>
          <p:cNvPr id="36870" name="Slide Number Placeholder 3686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56B6015-0FEC-48F4-85E0-44231C58776A}" type="slidenum">
              <a:rPr lang="en-US">
                <a:latin typeface="+mn-lt"/>
              </a:rPr>
              <a:pPr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accent2">
                    <a:shade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D7AD-254E-4FD3-B1DD-78B54CBAA6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A9A6-F420-47BC-9CBE-E097D8B2F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390900" cy="48307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3390900" cy="48307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1CC59-8E2A-4F12-ADA6-C692CC904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83C4-E1F6-49BD-94B9-0AB59AC5C6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C51A-1372-46E0-B93F-8EEA986671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77A-CBE4-4569-9B7A-86E0C0188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0488-C85B-4E13-BE2E-3FAE2E72D1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6C412-942B-4887-8C83-AA04A9E61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Placeholder 3584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6934200" cy="10207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r>
              <a:rPr lang="en-US" dirty="0"/>
              <a:t>Click to edit Master title style</a:t>
            </a:r>
            <a:endParaRPr lang="en-US"/>
          </a:p>
        </p:txBody>
      </p:sp>
      <p:sp>
        <p:nvSpPr>
          <p:cNvPr id="35843" name="Text Placeholder 358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6934200" cy="48307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8" name="Date Placeholder 358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Tahoma"/>
              </a:defRPr>
            </a:lvl1pPr>
          </a:lstStyle>
          <a:p>
            <a:endParaRPr lang="en-US"/>
          </a:p>
        </p:txBody>
      </p:sp>
      <p:sp>
        <p:nvSpPr>
          <p:cNvPr id="35849" name="Footer Placeholder 358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Tahoma"/>
              </a:defRPr>
            </a:lvl1pPr>
          </a:lstStyle>
          <a:p>
            <a:endParaRPr lang="en-US"/>
          </a:p>
        </p:txBody>
      </p:sp>
      <p:sp>
        <p:nvSpPr>
          <p:cNvPr id="35850" name="Slide Number Placeholder 358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>
                    <a:alpha val="100000"/>
                  </a:schemeClr>
                </a:solidFill>
                <a:latin typeface="Tahoma"/>
              </a:defRPr>
            </a:lvl1pPr>
          </a:lstStyle>
          <a:p>
            <a:fld id="{A391F2DF-5A89-4BA9-91C3-6A73FAF17B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fontAlgn="base">
        <a:spcBef>
          <a:spcPct val="0"/>
        </a:spcBef>
        <a:spcAft>
          <a:spcPct val="0"/>
        </a:spcAft>
        <a:defRPr sz="4000">
          <a:solidFill>
            <a:schemeClr val="accent2">
              <a:shade val="75000"/>
            </a:schemeClr>
          </a:solidFill>
          <a:latin typeface="+mj-lt"/>
          <a:ea typeface="+mj-ea"/>
          <a:cs typeface="+mj-cs"/>
        </a:defRPr>
      </a:lvl1pPr>
      <a:lvl2pPr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2pPr>
      <a:lvl3pPr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3pPr>
      <a:lvl4pPr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4pPr>
      <a:lvl5pPr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5pPr>
      <a:lvl6pPr marL="457200"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6pPr>
      <a:lvl7pPr marL="914400"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7pPr>
      <a:lvl8pPr marL="1371600"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8pPr>
      <a:lvl9pPr marL="1828800" algn="ctr" fontAlgn="base">
        <a:spcBef>
          <a:spcPct val="0"/>
        </a:spcBef>
        <a:spcAft>
          <a:spcPct val="0"/>
        </a:spcAft>
        <a:defRPr sz="4000">
          <a:solidFill>
            <a:srgbClr val="838B47">
              <a:alpha val="100000"/>
            </a:srgbClr>
          </a:solidFill>
          <a:latin typeface="Verdana"/>
        </a:defRPr>
      </a:lvl9pPr>
    </p:titleStyle>
    <p:bodyStyle>
      <a:lvl1pPr marL="342900" indent="-342900" algn="l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4">
              <a:tint val="85000"/>
            </a:schemeClr>
          </a:solidFill>
          <a:latin typeface="+mn-lt"/>
          <a:ea typeface="+mn-ea"/>
          <a:cs typeface="+mn-cs"/>
        </a:defRPr>
      </a:lvl1pPr>
      <a:lvl2pPr marL="742950" indent="-285750" algn="l" fontAlgn="base">
        <a:spcBef>
          <a:spcPct val="20000"/>
        </a:spcBef>
        <a:spcAft>
          <a:spcPct val="0"/>
        </a:spcAft>
        <a:buChar char="–"/>
        <a:defRPr sz="2000">
          <a:solidFill>
            <a:srgbClr val="838B47">
              <a:alpha val="100000"/>
            </a:srgbClr>
          </a:solidFill>
          <a:latin typeface="+mn-lt"/>
        </a:defRPr>
      </a:lvl2pPr>
      <a:lvl3pPr marL="1143000" indent="-228600" algn="l" fontAlgn="base">
        <a:spcBef>
          <a:spcPct val="20000"/>
        </a:spcBef>
        <a:spcAft>
          <a:spcPct val="0"/>
        </a:spcAft>
        <a:buChar char="•"/>
        <a:defRPr>
          <a:solidFill>
            <a:srgbClr val="838B47">
              <a:alpha val="100000"/>
            </a:srgbClr>
          </a:solidFill>
          <a:latin typeface="+mn-lt"/>
        </a:defRPr>
      </a:lvl3pPr>
      <a:lvl4pPr marL="1600200" indent="-228600" algn="l" fontAlgn="base">
        <a:spcBef>
          <a:spcPct val="20000"/>
        </a:spcBef>
        <a:spcAft>
          <a:spcPct val="0"/>
        </a:spcAft>
        <a:buChar char="–"/>
        <a:defRPr sz="1600">
          <a:solidFill>
            <a:srgbClr val="838B47">
              <a:alpha val="100000"/>
            </a:srgbClr>
          </a:solidFill>
          <a:latin typeface="+mn-lt"/>
        </a:defRPr>
      </a:lvl4pPr>
      <a:lvl5pPr marL="2057400" indent="-228600" algn="l" fontAlgn="base">
        <a:spcBef>
          <a:spcPct val="20000"/>
        </a:spcBef>
        <a:spcAft>
          <a:spcPct val="0"/>
        </a:spcAft>
        <a:buChar char="»"/>
        <a:defRPr sz="1600">
          <a:solidFill>
            <a:srgbClr val="838B47">
              <a:alpha val="100000"/>
            </a:srgbClr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1600">
          <a:solidFill>
            <a:srgbClr val="838B47">
              <a:alpha val="100000"/>
            </a:srgb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1600">
          <a:solidFill>
            <a:srgbClr val="838B47">
              <a:alpha val="100000"/>
            </a:srgb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1600">
          <a:solidFill>
            <a:srgbClr val="838B47">
              <a:alpha val="100000"/>
            </a:srgb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1600">
          <a:solidFill>
            <a:srgbClr val="838B47">
              <a:alpha val="100000"/>
            </a:srgb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R39Hq49NIMJmdGj4zbe1fpaIAxgz9we9yusUR40Dl88=-~XdKhM+Tf9bf2HCy0hnmrb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BxZINELcZ4I8ROv7sPDpVQT3UXBv0403jrFagaBKUOA=-~kpYXeAwx+uUwDjlQpCOekw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0" dirty="0" smtClean="0">
                <a:solidFill>
                  <a:schemeClr val="tx1"/>
                </a:solidFill>
                <a:effectLst/>
              </a:rPr>
              <a:t>Conserve</a:t>
            </a:r>
            <a:endParaRPr lang="en-US" sz="32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Rectangle 2" descr="bIGQHbN09i+wkFtsjqt/mZew/Dvqoaj8j06veNKe5sU=-~3reQolsVFf8+tCBX/UX6tQ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Waterwise Landscaping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z/TrRb4cqJ+JwBcs1EM/tZj6Z2afHJnQJgiXgXwCew=-~vQbXpWcKJ6FAuamohdg27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XJDasjjfydWWFkHZW0AaX34FMVZfAlYpAz6fun0vKMc=-~6654WSdQIfgIswaB9Xfoi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Landscaping</a:t>
            </a:r>
            <a:endParaRPr lang="en-US" dirty="0"/>
          </a:p>
        </p:txBody>
      </p:sp>
      <p:graphicFrame>
        <p:nvGraphicFramePr>
          <p:cNvPr id="4" name="Content Placeholder 3" descr="C1oHSaBVV5k2nhJjgkk6rIhr6DblmThgLl3NRd9gXZI=-~tMIWxPC07iPTkvUvgiCiDQ=="/>
          <p:cNvGraphicFramePr>
            <a:graphicFrameLocks noGrp="1"/>
          </p:cNvGraphicFramePr>
          <p:nvPr>
            <p:ph idx="1"/>
          </p:nvPr>
        </p:nvGraphicFramePr>
        <p:xfrm>
          <a:off x="1066800" y="1295400"/>
          <a:ext cx="69342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0Pk4JKvpETBgVDN0xd1GfI5vTV1SCOybAITkEItnA7Q=-~e1TaAKnWrnPjXBrDGZGm0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VcRDwhhrJsnWe6FAvEteh8Omsjv/LoYc1wZJp2uqwvI=-~gH/bLFNG6dwbn/JpMHGDlA=="/>
          <p:cNvSpPr>
            <a:spLocks noGrp="1"/>
          </p:cNvSpPr>
          <p:nvPr>
            <p:ph type="title"/>
          </p:nvPr>
        </p:nvSpPr>
        <p:spPr>
          <a:xfrm>
            <a:off x="1104900" y="228600"/>
            <a:ext cx="6934200" cy="1020763"/>
          </a:xfrm>
        </p:spPr>
        <p:txBody>
          <a:bodyPr/>
          <a:lstStyle/>
          <a:p>
            <a:r>
              <a:rPr lang="en-US" dirty="0" smtClean="0"/>
              <a:t>Waterwise Options</a:t>
            </a:r>
            <a:endParaRPr lang="en-US" dirty="0"/>
          </a:p>
        </p:txBody>
      </p:sp>
      <p:graphicFrame>
        <p:nvGraphicFramePr>
          <p:cNvPr id="6" name="Content Placeholder 5" descr="tJcKN5AbP/8oKyUfi3tMUmG3uf2uw3HE851oq9EkP7I=-~GC8bP+QAdQSk4qbzdREnvQ==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809025"/>
              </p:ext>
            </p:extLst>
          </p:nvPr>
        </p:nvGraphicFramePr>
        <p:xfrm>
          <a:off x="3200400" y="1447800"/>
          <a:ext cx="2667000" cy="137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hape 3" descr="+HsRUNPzclitwCPoWw65talptEi2oZCphhwG+kILbTY=-~n4s0OKWU6NyCo/bJhkdPQg=="/>
          <p:cNvSpPr txBox="1">
            <a:spLocks/>
          </p:cNvSpPr>
          <p:nvPr/>
        </p:nvSpPr>
        <p:spPr bwMode="auto">
          <a:xfrm>
            <a:off x="1104900" y="3352800"/>
            <a:ext cx="6934200" cy="10207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ctr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Wildfire Aware Options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 descr="XAoewdDKRCd3b2ZtZmfvJYDzHZPjWTw3XCIx3F4JjlQ=-~6bOuIBx+UmwjOEluTnFxbg=="/>
          <p:cNvSpPr/>
          <p:nvPr/>
        </p:nvSpPr>
        <p:spPr>
          <a:xfrm>
            <a:off x="1143000" y="4572000"/>
            <a:ext cx="6934200" cy="137159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r>
              <a:rPr lang="en-US" b="0" i="0" baseline="0" dirty="0" smtClean="0"/>
              <a:t>Defensible landscaping</a:t>
            </a:r>
            <a:endParaRPr lang="en-US" dirty="0"/>
          </a:p>
          <a:p>
            <a:pPr lvl="0" rtl="0">
              <a:buChar char="•"/>
            </a:pPr>
            <a:r>
              <a:rPr lang="en-US" b="0" i="0" baseline="0" dirty="0" smtClean="0"/>
              <a:t>Zoning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qESj49gzhLcsnessIrHcQLRNf4Vn2kICXMpOGAwidqA=-~pk4HWmQKKyLNZKVKZHPLn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/tikosRk37P3BeLepmIRqoT8Fwm5B9BILDSwJnzOMdo=-~cMsZjK+a/sAiBIy2knFnFw==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600" b="0" baseline="0" dirty="0" err="1" smtClean="0">
                <a:solidFill>
                  <a:schemeClr val="accent2">
                    <a:shade val="75000"/>
                  </a:schemeClr>
                </a:solidFill>
                <a:latin typeface="+mj-lt"/>
                <a:ea typeface="+mj-ea"/>
                <a:cs typeface="+mj-cs"/>
              </a:rPr>
              <a:t>Zeroscaping</a:t>
            </a:r>
            <a:endParaRPr lang="en-US" sz="3600" b="0" baseline="0" dirty="0" smtClean="0">
              <a:solidFill>
                <a:schemeClr val="accent2">
                  <a:shade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 descr="c4R9YbLNPJCQzyqTy0zrIn0nSv3u6wYFV0DX2lOlRAE=-~rmN32AytAOqHeEnoUmWAdA==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R="0" lvl="0" rtl="0"/>
            <a:r>
              <a:rPr lang="en-US" sz="3200" kern="1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Low to No Maintenance Landscaping Design</a:t>
            </a:r>
            <a:endParaRPr lang="en-US"/>
          </a:p>
        </p:txBody>
      </p:sp>
      <p:pic>
        <p:nvPicPr>
          <p:cNvPr id="4" name="Picture 3" descr="xG80AGpS7p4cKmFciqZio6M1asSEydeE4O1aqOBuiDA=-~QCl6h0j+l9zymdwom8UwiA==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74361" y="533400"/>
            <a:ext cx="7195279" cy="41148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U5iKY5ZF8Z+HLLvjeWKJ8tP/srLjC+uRK64ObjJh/k=-~tUvQ8z9ZffzfLCmoLYF78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26L8g9PG94F4bdTVa/tYUPb+Kear1X8Wl5l3BMw/1mg=-~QRt/lXRo9izht1oEyoiYO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Franklin Gothic Medium"/>
              </a:rPr>
              <a:t>Characteristics</a:t>
            </a:r>
            <a:endParaRPr lang="en-US"/>
          </a:p>
        </p:txBody>
      </p:sp>
      <p:sp>
        <p:nvSpPr>
          <p:cNvPr id="3" name="Content Placeholder 2" descr="Pv86DtmjGpXo7gMnPQhcCJQeLyyZgzbKDEEdpVUtkR4=-~w52MUbKYo7dxCfIAlQ3vcw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rtl="0"/>
            <a:r>
              <a:rPr lang="en-US" sz="3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Uses a variety of rocks for design</a:t>
            </a:r>
            <a:endParaRPr lang="en-US"/>
          </a:p>
          <a:p>
            <a:pPr marR="0" lvl="0" rtl="0"/>
            <a:r>
              <a:rPr lang="en-US" sz="3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Sparse use of drought resistant plants</a:t>
            </a:r>
          </a:p>
          <a:p>
            <a:pPr marR="0" lvl="0" rtl="0"/>
            <a:r>
              <a:rPr lang="en-US" sz="3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Relies on rainwater or limited watering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qIlCF/XewGI5a7tzN5ui5aqgugc3PPmN7QfWX3XW9yQ=-~L7CtiRraFWgFSWhbvTPGf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ZJshSkycH2KiQ6wP5E9SaA90sdsO/nPQlYf7zHJMy3I=-~b61Lel4JWbEVWnHiX/ggcw==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0" dirty="0" smtClean="0"/>
              <a:t>Xeriscaping</a:t>
            </a:r>
            <a:endParaRPr lang="en-US" sz="3600" b="0" dirty="0"/>
          </a:p>
        </p:txBody>
      </p:sp>
      <p:sp>
        <p:nvSpPr>
          <p:cNvPr id="5" name="Text Placeholder 4" descr="wY4rIdrykOVeCJXappkjrmXgiUZztMhfhSJUObtt/9Y=-~Ko1YZroZQ34UkI31hEbOkQ==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kern="1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Water</a:t>
            </a:r>
            <a:r>
              <a:rPr lang="en-US" kern="1200" dirty="0" smtClean="0">
                <a:solidFill>
                  <a:schemeClr val="tx1"/>
                </a:solidFill>
              </a:rPr>
              <a:t> –</a:t>
            </a:r>
            <a:r>
              <a:rPr lang="en-US" sz="3200" kern="1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Conservative </a:t>
            </a:r>
            <a:br>
              <a:rPr lang="en-US" sz="3200" kern="1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3200" kern="1200" baseline="0" dirty="0" smtClean="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rPr>
              <a:t>Approach to Landscaping</a:t>
            </a:r>
            <a:endParaRPr lang="en-US" sz="3200" kern="1200" baseline="0" dirty="0">
              <a:solidFill>
                <a:schemeClr val="tx1">
                  <a:alpha val="10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HU24G3wEryic0e6P8ckZSPskaWGbyf0QWupA6lnXKhw=-~I0dVLD+KyG1ZSmcyOjjuWg==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476500" y="762000"/>
            <a:ext cx="4191000" cy="35916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iIr3Q71TaS4H2I8tUjW3XiPj7gktKwsnI9OIPRSXugU=-~CJFv+a1OQO0eFY63kQiTB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descr="UlBYeliU6zzYgWdZIpbOIbS3iDNHWlhZa2+WeMeKA3Y=-~ePEBlosKjDKSFWka2s6q6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6" name="Content Placeholder 5" descr="a9SsKhyrFjVSDlq8TCo4j4IJr2vXAT/NilCDF0z9kko=-~92/U5kHV8z4KoyPoijEuW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 variety of rocks for design</a:t>
            </a:r>
            <a:endParaRPr lang="en-US"/>
          </a:p>
          <a:p>
            <a:r>
              <a:rPr lang="en-US" dirty="0" smtClean="0"/>
              <a:t>Sparse use of drought resistant plants</a:t>
            </a:r>
          </a:p>
          <a:p>
            <a:r>
              <a:rPr lang="en-US" dirty="0" smtClean="0"/>
              <a:t>Relies on rainwater or limited watering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bCHDCfKJx331uiM6xyVwQxwPJ4TcOTZQ0P7Sv1HAhxI=-~AU/uQkB07l0aPYms0R4k4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Ksj/yNVgPBdNBpb74Pyk1yMuyqf/aPAdvhWHCs0jRFI=-~tiW9+FlvCeg4CCRuwEvhmQ=="/>
          <p:cNvSpPr>
            <a:spLocks noGrp="1"/>
          </p:cNvSpPr>
          <p:nvPr>
            <p:ph type="title"/>
          </p:nvPr>
        </p:nvSpPr>
        <p:spPr>
          <a:xfrm>
            <a:off x="1295400" y="5638800"/>
            <a:ext cx="6400800" cy="566738"/>
          </a:xfrm>
        </p:spPr>
        <p:txBody>
          <a:bodyPr>
            <a:noAutofit/>
          </a:bodyPr>
          <a:lstStyle/>
          <a:p>
            <a:r>
              <a:rPr lang="en-US" sz="3600" b="0" dirty="0" smtClean="0"/>
              <a:t>“Fire Aware” Landscaping</a:t>
            </a:r>
            <a:endParaRPr lang="en-US" sz="3600" b="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904875"/>
            <a:ext cx="9144000" cy="3655457"/>
            <a:chOff x="0" y="904875"/>
            <a:chExt cx="9144000" cy="3655457"/>
          </a:xfrm>
        </p:grpSpPr>
        <p:sp>
          <p:nvSpPr>
            <p:cNvPr id="3" name="Oval 2"/>
            <p:cNvSpPr/>
            <p:nvPr/>
          </p:nvSpPr>
          <p:spPr>
            <a:xfrm>
              <a:off x="0" y="904875"/>
              <a:ext cx="9144000" cy="365545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 descr="68xngDyGmfKO4oJtPbSXhiVm4oDiT4t9gDZIaqgxx9o=-~9wmNkCCFl2vHkiNlRvu2sw=="/>
            <p:cNvSpPr/>
            <p:nvPr/>
          </p:nvSpPr>
          <p:spPr>
            <a:xfrm>
              <a:off x="876301" y="1399103"/>
              <a:ext cx="7391399" cy="2667000"/>
            </a:xfrm>
            <a:prstGeom prst="ellipse">
              <a:avLst/>
            </a:prstGeom>
            <a:solidFill>
              <a:srgbClr val="336600">
                <a:alpha val="49804"/>
              </a:srgb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 descr="VO9Lx/ZQqG52D95DEWwY7WB2imVyrIan5cxf0Ly7Q7w=-~jO8UyOPC5gACvJd7BgKHEA=="/>
            <p:cNvSpPr/>
            <p:nvPr/>
          </p:nvSpPr>
          <p:spPr>
            <a:xfrm>
              <a:off x="1828801" y="1970603"/>
              <a:ext cx="5486399" cy="1524000"/>
            </a:xfrm>
            <a:prstGeom prst="ellipse">
              <a:avLst/>
            </a:prstGeom>
            <a:solidFill>
              <a:srgbClr val="336600">
                <a:alpha val="49804"/>
              </a:srgb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 descr="UY/Fi96qrABj/x2lgmKWzrabqjr5u7G8WzyXC7thuTI=-~GALphHIEBltAFIHXIxTVJg=="/>
          <p:cNvSpPr txBox="1"/>
          <p:nvPr/>
        </p:nvSpPr>
        <p:spPr>
          <a:xfrm>
            <a:off x="4120594" y="2831068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Zone 1</a:t>
            </a:r>
            <a:endParaRPr lang="en-US" dirty="0"/>
          </a:p>
        </p:txBody>
      </p:sp>
      <p:sp>
        <p:nvSpPr>
          <p:cNvPr id="10" name="TextBox 9" descr="nJylJe0dXN1yRjB3AI7I+hEby1Z8NZMYfYtQDRyeOno=-~z2yaYYLMuy+b47wAn51qyw=="/>
          <p:cNvSpPr txBox="1"/>
          <p:nvPr/>
        </p:nvSpPr>
        <p:spPr>
          <a:xfrm>
            <a:off x="4120594" y="3505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Zone </a:t>
            </a:r>
            <a:r>
              <a: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 descr="GtqBmwgdyXNowrsxmZ4ti3lkFPQy+ckcn42sy6gNx4o=-~tLRzjfJ6UY2rLgaiSNhwNg=="/>
          <p:cNvSpPr txBox="1"/>
          <p:nvPr/>
        </p:nvSpPr>
        <p:spPr>
          <a:xfrm>
            <a:off x="4120594" y="41910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Zone </a:t>
            </a:r>
            <a:r>
              <a: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9" name="Picture 5" descr="qMX8Tu6qWsiIoK2diEPV10RbnjR2WYySovZJOBdeX3E=-~SWUYV4eZ4o0e009bktHvZw=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3057" y="1352550"/>
            <a:ext cx="1297884" cy="13716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  <p:cxnSp>
        <p:nvCxnSpPr>
          <p:cNvPr id="16" name="Straight Arrow Connector 15" descr="ussuwgtBVQU+y0ITzRqqL2tiBmLJgqJYwoY/WZp8mxI=-~87as2AKO6oUWuxhCNAsNOA=="/>
          <p:cNvCxnSpPr/>
          <p:nvPr/>
        </p:nvCxnSpPr>
        <p:spPr>
          <a:xfrm rot="10800000">
            <a:off x="990600" y="2513012"/>
            <a:ext cx="609600" cy="1588"/>
          </a:xfrm>
          <a:prstGeom prst="straightConnector1">
            <a:avLst/>
          </a:prstGeom>
          <a:ln w="12700" cap="rnd" cmpd="sng" algn="ctr">
            <a:solidFill>
              <a:schemeClr val="bg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 descr="t0AsbKztFmlL7IsS+kXXg6o960P40gODg6d9dLaaA0A=-~jI9zN4rk8T6iRsTrUMPm/g=="/>
          <p:cNvCxnSpPr/>
          <p:nvPr/>
        </p:nvCxnSpPr>
        <p:spPr>
          <a:xfrm rot="10800000">
            <a:off x="76200" y="2513012"/>
            <a:ext cx="762000" cy="1588"/>
          </a:xfrm>
          <a:prstGeom prst="straightConnector1">
            <a:avLst/>
          </a:prstGeom>
          <a:ln w="12700" cap="rnd" cmpd="sng" algn="ctr">
            <a:solidFill>
              <a:schemeClr val="bg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 descr="tI/N6d3zrgtOPANPskf6hOTK1URB+FlFUrT4t23qONQ=-~Nne4QjkoBtk7fMlZIjJJcw=="/>
          <p:cNvSpPr txBox="1"/>
          <p:nvPr/>
        </p:nvSpPr>
        <p:spPr>
          <a:xfrm>
            <a:off x="2667000" y="205740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30’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 descr="zkiPmBNifL7qHK4mS5pbyVnH1Fif+xYXbgJNmkj4stk=-~RZRrUJjGSz49E09G7+Xpzg=="/>
          <p:cNvSpPr txBox="1"/>
          <p:nvPr/>
        </p:nvSpPr>
        <p:spPr>
          <a:xfrm>
            <a:off x="1143000" y="205740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 descr="vGVBjfk1Z7qUNtSyG5m4KSGGp3co0eNWBs1ItE19sUU=-~n5ejftn1d5ubqA3v9MKLeQ=="/>
          <p:cNvSpPr txBox="1"/>
          <p:nvPr/>
        </p:nvSpPr>
        <p:spPr>
          <a:xfrm>
            <a:off x="228600" y="205740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5" name="Tree" descr="SjObgcCREFIM5w0YHv5QtTIPFhTRRg7eLhwTFpRK2PY=-~6AUBRoNlGg8qKMt+pv5JTQ=="/>
          <p:cNvSpPr>
            <a:spLocks noEditPoints="1" noChangeArrowheads="1"/>
          </p:cNvSpPr>
          <p:nvPr/>
        </p:nvSpPr>
        <p:spPr bwMode="auto">
          <a:xfrm>
            <a:off x="6324600" y="1981200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2" name="Shape 21" descr="0GfMKbZcttFiO4Ml78JEKmTHzr3ehWBLMPQEM0qOZc8=-~0nKGxkdSB/eNSPO4AX6OPQ=="/>
          <p:cNvSpPr>
            <a:spLocks noEditPoints="1" noChangeArrowheads="1"/>
          </p:cNvSpPr>
          <p:nvPr/>
        </p:nvSpPr>
        <p:spPr bwMode="auto">
          <a:xfrm>
            <a:off x="7315200" y="3286125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3" name="Shape 22" descr="bQ6LPU/XZHGbUiIPo/DwIUEWVbbFL2kF60UiVa/7seg=-~r0+j/E3a85v0lIMS2He3QA=="/>
          <p:cNvSpPr>
            <a:spLocks noEditPoints="1" noChangeArrowheads="1"/>
          </p:cNvSpPr>
          <p:nvPr/>
        </p:nvSpPr>
        <p:spPr bwMode="auto">
          <a:xfrm>
            <a:off x="1219201" y="1524000"/>
            <a:ext cx="990600" cy="5905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4" name="Shape 23" descr="CUyijXlRfbe7I9kijTddiC3qrm47GwX40As9h+QVOm4=-~xOZVraspqZDN10bTS10+cQ=="/>
          <p:cNvSpPr>
            <a:spLocks noEditPoints="1" noChangeArrowheads="1"/>
          </p:cNvSpPr>
          <p:nvPr/>
        </p:nvSpPr>
        <p:spPr bwMode="auto">
          <a:xfrm>
            <a:off x="2438401" y="762000"/>
            <a:ext cx="1066800" cy="5905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5" name="Shape 24" descr="irxrS2S95K01uNq4e4wcOmMcQEVs5oAEuZZqbpWGm7g=-~bBYU4J8QMlmWRqiIwr4o6Q=="/>
          <p:cNvSpPr>
            <a:spLocks noEditPoints="1" noChangeArrowheads="1"/>
          </p:cNvSpPr>
          <p:nvPr/>
        </p:nvSpPr>
        <p:spPr bwMode="auto">
          <a:xfrm>
            <a:off x="4597832" y="685800"/>
            <a:ext cx="964769" cy="4381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6" name="Shape 25" descr="2XzTeL0dabCJFVAttFzg3HBgbBJ1pzFNVA7RBoTqt5w=-~8k7T7ZOAa+PJxUSzTCA4/Q=="/>
          <p:cNvSpPr>
            <a:spLocks noEditPoints="1" noChangeArrowheads="1"/>
          </p:cNvSpPr>
          <p:nvPr/>
        </p:nvSpPr>
        <p:spPr bwMode="auto">
          <a:xfrm>
            <a:off x="6248401" y="1371600"/>
            <a:ext cx="990600" cy="5143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7" name="Shape 26" descr="rbQA74Wz/7Ow8OhEM64uYoB1t4n15VriqSshaayZiUo=-~FlSkpdwuuNI9ur8Eh2gzRw=="/>
          <p:cNvSpPr>
            <a:spLocks noEditPoints="1" noChangeArrowheads="1"/>
          </p:cNvSpPr>
          <p:nvPr/>
        </p:nvSpPr>
        <p:spPr bwMode="auto">
          <a:xfrm>
            <a:off x="7963223" y="2209800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8" name="Shape 27" descr="SOEkoFAlR0unsUOktR7ZxooEtppupIxdHFt4YqS2pjs=-~KK+mKfjwRIbmW0hZ2NPXlA=="/>
          <p:cNvSpPr>
            <a:spLocks noEditPoints="1" noChangeArrowheads="1"/>
          </p:cNvSpPr>
          <p:nvPr/>
        </p:nvSpPr>
        <p:spPr bwMode="auto">
          <a:xfrm>
            <a:off x="5410200" y="3657600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hape 28" descr="4mn8QfM1z4fUen2nvQttCBdpaiYDTnp/E7JA+98tBrs=-~+WqccPFxHgH4OEOEs1dSpQ=="/>
          <p:cNvSpPr>
            <a:spLocks noEditPoints="1" noChangeArrowheads="1"/>
          </p:cNvSpPr>
          <p:nvPr/>
        </p:nvSpPr>
        <p:spPr bwMode="auto">
          <a:xfrm>
            <a:off x="1828800" y="3057525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30" name="Shape 29" descr="miPikO8+dSZqE2m/N35DlefdWZw+TcuJhNyK7yjwJwY=-~tWzMJlwwlQyNab3vne9TIg=="/>
          <p:cNvSpPr>
            <a:spLocks noEditPoints="1" noChangeArrowheads="1"/>
          </p:cNvSpPr>
          <p:nvPr/>
        </p:nvSpPr>
        <p:spPr bwMode="auto">
          <a:xfrm>
            <a:off x="228600" y="2686050"/>
            <a:ext cx="1180777" cy="74295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1 256"/>
              <a:gd name="T15" fmla="*/ 11796480 1 256"/>
              <a:gd name="T16" fmla="*/ 11796480 1 256"/>
              <a:gd name="T17" fmla="*/ 11796480 1 256"/>
              <a:gd name="T18" fmla="*/ 0 1 256"/>
              <a:gd name="T19" fmla="*/ 0 1 256"/>
              <a:gd name="T20" fmla="*/ 0 1 25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RtIseQgvV0vAWB04zB8NBCWLvr9bR0NhpkTJI4b54f8=-~zCzmpz7DHM9ixbacgy+GA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nKAgrK+q2ypoLqJVmuhyx7gYsT2HHUSEBUXTJxvVh9c=-~nVLyVnFR5GNAQke1kHh7TQ=="/>
          <p:cNvSpPr>
            <a:spLocks noGrp="1"/>
          </p:cNvSpPr>
          <p:nvPr>
            <p:ph type="title"/>
          </p:nvPr>
        </p:nvSpPr>
        <p:spPr>
          <a:xfrm>
            <a:off x="304800" y="228602"/>
            <a:ext cx="8382000" cy="1020763"/>
          </a:xfrm>
        </p:spPr>
        <p:txBody>
          <a:bodyPr>
            <a:noAutofit/>
          </a:bodyPr>
          <a:lstStyle/>
          <a:p>
            <a:r>
              <a:rPr lang="en-US" sz="3200" dirty="0" smtClean="0"/>
              <a:t>Principles for Waterwise Landscaping</a:t>
            </a:r>
            <a:endParaRPr lang="en-US" sz="3200" dirty="0"/>
          </a:p>
        </p:txBody>
      </p:sp>
      <p:sp>
        <p:nvSpPr>
          <p:cNvPr id="3" name="Rectangle 2" descr="QvBQwOJ74vooMqJmzoBJqNfeiD2jR5nbS0Ds6nIbBeQ=-~sJpZ93BocYOFuNOw23Qmeg=="/>
          <p:cNvSpPr txBox="1"/>
          <p:nvPr/>
        </p:nvSpPr>
        <p:spPr>
          <a:xfrm>
            <a:off x="762000" y="10668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Tips from the Office of Community Services, Fort Lewis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6 calendar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MefT7/euXHI25I1re4i0Y87dnCFQtYmJXzvb2RSaTUI=-~kvLgUWz5JrKOXaxNBfICaA==</id>
</project>
</file>

<file path=customXml/itemProps1.xml><?xml version="1.0" encoding="utf-8"?>
<ds:datastoreItem xmlns:ds="http://schemas.openxmlformats.org/officeDocument/2006/customXml" ds:itemID="{99D80ABF-A0D6-4D4A-A1E1-D5A04A607FB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xeriscape_theme</Template>
  <TotalTime>0</TotalTime>
  <Words>266</Words>
  <Application>Microsoft Office PowerPoint</Application>
  <PresentationFormat>On-screen Show (4:3)</PresentationFormat>
  <Paragraphs>45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2006 calendar</vt:lpstr>
      <vt:lpstr>Conserve</vt:lpstr>
      <vt:lpstr>Purpose of Landscaping</vt:lpstr>
      <vt:lpstr>Waterwise Options</vt:lpstr>
      <vt:lpstr>Zeroscaping</vt:lpstr>
      <vt:lpstr>Characteristics</vt:lpstr>
      <vt:lpstr>Xeriscaping</vt:lpstr>
      <vt:lpstr>Characteristics</vt:lpstr>
      <vt:lpstr>“Fire Aware” Landscaping</vt:lpstr>
      <vt:lpstr>Principles for Waterwise Landscaping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2010-01-17T16:58:09Z</dcterms:created>
  <dcterms:modified xsi:type="dcterms:W3CDTF">2011-11-22T19:04:09Z</dcterms:modified>
</cp:coreProperties>
</file>